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262E0-413C-4F2E-A3D9-07226B5720F8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B8778-7009-4E38-86E3-6C0EF5673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81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B8778-7009-4E38-86E3-6C0EF5673DE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68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B8778-7009-4E38-86E3-6C0EF5673DE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14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8B6D-C438-45A8-A933-F9C9FAF50913}" type="datetimeFigureOut">
              <a:rPr lang="en-US" smtClean="0"/>
              <a:t>9/26/2012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6B93-410F-4667-86E2-0E127703A0F1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8B6D-C438-45A8-A933-F9C9FAF50913}" type="datetimeFigureOut">
              <a:rPr lang="en-US" smtClean="0"/>
              <a:t>9/26/2012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6B93-410F-4667-86E2-0E127703A0F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8B6D-C438-45A8-A933-F9C9FAF50913}" type="datetimeFigureOut">
              <a:rPr lang="en-US" smtClean="0"/>
              <a:t>9/26/2012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6B93-410F-4667-86E2-0E127703A0F1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8B6D-C438-45A8-A933-F9C9FAF50913}" type="datetimeFigureOut">
              <a:rPr lang="en-US" smtClean="0"/>
              <a:t>9/26/2012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6B93-410F-4667-86E2-0E127703A0F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8B6D-C438-45A8-A933-F9C9FAF50913}" type="datetimeFigureOut">
              <a:rPr lang="en-US" smtClean="0"/>
              <a:t>9/26/2012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6B93-410F-4667-86E2-0E127703A0F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8B6D-C438-45A8-A933-F9C9FAF50913}" type="datetimeFigureOut">
              <a:rPr lang="en-US" smtClean="0"/>
              <a:t>9/26/2012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6B93-410F-4667-86E2-0E127703A0F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8B6D-C438-45A8-A933-F9C9FAF50913}" type="datetimeFigureOut">
              <a:rPr lang="en-US" smtClean="0"/>
              <a:t>9/26/2012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6B93-410F-4667-86E2-0E127703A0F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8B6D-C438-45A8-A933-F9C9FAF50913}" type="datetimeFigureOut">
              <a:rPr lang="en-US" smtClean="0"/>
              <a:t>9/26/2012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6B93-410F-4667-86E2-0E127703A0F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8B6D-C438-45A8-A933-F9C9FAF50913}" type="datetimeFigureOut">
              <a:rPr lang="en-US" smtClean="0"/>
              <a:t>9/26/2012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B166B93-410F-4667-86E2-0E127703A0F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8B6D-C438-45A8-A933-F9C9FAF50913}" type="datetimeFigureOut">
              <a:rPr lang="en-US" smtClean="0"/>
              <a:t>9/26/2012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6B93-410F-4667-86E2-0E127703A0F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8B6D-C438-45A8-A933-F9C9FAF50913}" type="datetimeFigureOut">
              <a:rPr lang="en-US" smtClean="0"/>
              <a:t>9/26/2012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6B93-410F-4667-86E2-0E127703A0F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878B6D-C438-45A8-A933-F9C9FAF50913}" type="datetimeFigureOut">
              <a:rPr lang="en-US" smtClean="0"/>
              <a:t>9/26/2012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166B93-410F-4667-86E2-0E127703A0F1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Strawberry River </a:t>
            </a:r>
            <a:br>
              <a:rPr lang="en-US" dirty="0" smtClean="0"/>
            </a:br>
            <a:r>
              <a:rPr lang="en-US" dirty="0" smtClean="0"/>
              <a:t>Sub-Watershed Project</a:t>
            </a:r>
            <a:br>
              <a:rPr lang="en-US" dirty="0" smtClean="0"/>
            </a:br>
            <a:r>
              <a:rPr lang="en-US" dirty="0" smtClean="0"/>
              <a:t>11-1100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Izard County Conservation District</a:t>
            </a:r>
          </a:p>
          <a:p>
            <a:r>
              <a:rPr lang="en-US" dirty="0" smtClean="0"/>
              <a:t>Arkansas Natural Resource Commission</a:t>
            </a:r>
          </a:p>
          <a:p>
            <a:r>
              <a:rPr lang="en-US" dirty="0" smtClean="0"/>
              <a:t>U.S. Environmental Protection Agency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Izard County</a:t>
            </a:r>
            <a:br>
              <a:rPr lang="en-US" dirty="0" smtClean="0"/>
            </a:br>
            <a:r>
              <a:rPr lang="en-US" dirty="0" smtClean="0"/>
              <a:t> State Location Map</a:t>
            </a:r>
            <a:endParaRPr lang="en-US" dirty="0"/>
          </a:p>
        </p:txBody>
      </p:sp>
      <p:pic>
        <p:nvPicPr>
          <p:cNvPr id="4" name="Content Placeholder 3" descr="st rvr subwatershed jpg.jpg"/>
          <p:cNvPicPr preferRelativeResize="0"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144000" y="-8229600"/>
            <a:ext cx="20955000" cy="16192500"/>
          </a:xfrm>
          <a:solidFill>
            <a:schemeClr val="accent1">
              <a:alpha val="84000"/>
            </a:schemeClr>
          </a:solidFill>
        </p:spPr>
      </p:pic>
      <p:pic>
        <p:nvPicPr>
          <p:cNvPr id="5" name="Picture 4" descr="arizardsub watersh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000" y="1808978"/>
            <a:ext cx="4800600" cy="47118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Izard County's Strawberry </a:t>
            </a:r>
            <a:br>
              <a:rPr lang="en-US" dirty="0" smtClean="0"/>
            </a:br>
            <a:r>
              <a:rPr lang="en-US" dirty="0" smtClean="0"/>
              <a:t>Sub- Watershed Map</a:t>
            </a:r>
            <a:endParaRPr lang="en-US" dirty="0"/>
          </a:p>
        </p:txBody>
      </p:sp>
      <p:pic>
        <p:nvPicPr>
          <p:cNvPr id="4" name="Content Placeholder 3" descr="IZARD SUB WATERSH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38400" y="1772244"/>
            <a:ext cx="5181600" cy="508575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Priorities for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farms with riparian access along blue line streams as indicated on the 7.5 minute USGS quadrangle maps.</a:t>
            </a:r>
          </a:p>
          <a:p>
            <a:endParaRPr lang="en-US" dirty="0" smtClean="0"/>
          </a:p>
          <a:p>
            <a:r>
              <a:rPr lang="en-US" dirty="0" smtClean="0"/>
              <a:t>All farms that lie within 1 mile of a blue line stream.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Getting the word out about the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of mouth</a:t>
            </a:r>
          </a:p>
          <a:p>
            <a:r>
              <a:rPr lang="en-US" dirty="0" smtClean="0"/>
              <a:t>Quarterly newsletter</a:t>
            </a:r>
          </a:p>
          <a:p>
            <a:r>
              <a:rPr lang="en-US" dirty="0" smtClean="0"/>
              <a:t>Annual field day and landowner conference with 72 in attendance</a:t>
            </a:r>
          </a:p>
          <a:p>
            <a:r>
              <a:rPr lang="en-US" dirty="0" smtClean="0"/>
              <a:t>Equipment Rentals</a:t>
            </a:r>
          </a:p>
          <a:p>
            <a:r>
              <a:rPr lang="en-US" dirty="0" smtClean="0"/>
              <a:t>Newspaper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Equipment and </a:t>
            </a:r>
            <a:br>
              <a:rPr lang="en-US" dirty="0" smtClean="0"/>
            </a:br>
            <a:r>
              <a:rPr lang="en-US" dirty="0" smtClean="0"/>
              <a:t>Landowner Conference</a:t>
            </a:r>
            <a:endParaRPr lang="en-US" dirty="0"/>
          </a:p>
        </p:txBody>
      </p:sp>
      <p:pic>
        <p:nvPicPr>
          <p:cNvPr id="4" name="Content Placeholder 3" descr="IMG_033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7" name="Content Placeholder 6" descr="IMG_036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Word of mouth</a:t>
            </a:r>
            <a:br>
              <a:rPr lang="en-US" dirty="0" smtClean="0"/>
            </a:br>
            <a:r>
              <a:rPr lang="en-US" dirty="0" smtClean="0"/>
              <a:t>Quarterly newsletter</a:t>
            </a:r>
            <a:endParaRPr lang="en-US" dirty="0"/>
          </a:p>
        </p:txBody>
      </p:sp>
      <p:pic>
        <p:nvPicPr>
          <p:cNvPr id="5" name="Content Placeholder 4" descr="june 2012 newsletter_Page_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3407" y="1920875"/>
            <a:ext cx="3426186" cy="4433888"/>
          </a:xfrm>
        </p:spPr>
      </p:pic>
      <p:pic>
        <p:nvPicPr>
          <p:cNvPr id="6" name="Content Placeholder 5" descr="IMG_035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Management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Fence 19,573 ft completed in FY 2012</a:t>
            </a:r>
          </a:p>
          <a:p>
            <a:r>
              <a:rPr lang="en-US" dirty="0" smtClean="0"/>
              <a:t>Fence 30,576 planned in FY 2012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 descr="IMG_035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Management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Watering Facilities =     12 planned                        9 completed</a:t>
            </a:r>
          </a:p>
          <a:p>
            <a:r>
              <a:rPr lang="en-US" dirty="0" smtClean="0"/>
              <a:t>Pipeline =                     5412 ft planned 3434 ft completed</a:t>
            </a:r>
          </a:p>
          <a:p>
            <a:r>
              <a:rPr lang="en-US" dirty="0" smtClean="0"/>
              <a:t>Heavy use protection areas =                                12 planned                             9 completed </a:t>
            </a:r>
            <a:endParaRPr lang="en-US" dirty="0"/>
          </a:p>
        </p:txBody>
      </p:sp>
      <p:pic>
        <p:nvPicPr>
          <p:cNvPr id="5" name="Content Placeholder 4" descr="IMG_035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Best Management Practices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Well =                                  1 planned                          1 completed</a:t>
            </a:r>
          </a:p>
          <a:p>
            <a:r>
              <a:rPr lang="en-US" dirty="0" smtClean="0"/>
              <a:t>Pumping Plant                  </a:t>
            </a:r>
          </a:p>
          <a:p>
            <a:r>
              <a:rPr lang="en-US" dirty="0" smtClean="0"/>
              <a:t>(SOLAR SYSTEM)                1 planned                                   1 completed                             </a:t>
            </a:r>
            <a:endParaRPr lang="en-US" dirty="0"/>
          </a:p>
        </p:txBody>
      </p:sp>
      <p:pic>
        <p:nvPicPr>
          <p:cNvPr id="5" name="Content Placeholder 4" descr="Photo06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67200" y="2438400"/>
            <a:ext cx="4570941" cy="3428206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Best Management Practices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 Control 114 acres</a:t>
            </a:r>
          </a:p>
          <a:p>
            <a:r>
              <a:rPr lang="en-US" dirty="0" smtClean="0"/>
              <a:t>Brush Management 135 acres</a:t>
            </a:r>
          </a:p>
          <a:p>
            <a:r>
              <a:rPr lang="en-US" dirty="0" smtClean="0"/>
              <a:t>Pest Management 707 acres</a:t>
            </a:r>
          </a:p>
          <a:p>
            <a:r>
              <a:rPr lang="en-US" dirty="0" smtClean="0"/>
              <a:t>Nutrient Management 271 acres </a:t>
            </a:r>
          </a:p>
          <a:p>
            <a:r>
              <a:rPr lang="en-US" dirty="0" smtClean="0"/>
              <a:t>Prescribed Grazing 191 acres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Conservation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51 Conservation Plans written on 4,803 acres.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Contracts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18 Contracts written in the last 12 months</a:t>
            </a:r>
          </a:p>
          <a:p>
            <a:r>
              <a:rPr lang="en-US" dirty="0" smtClean="0"/>
              <a:t>10 Contracts completed within the last 12 months</a:t>
            </a:r>
          </a:p>
          <a:p>
            <a:r>
              <a:rPr lang="en-US" dirty="0" smtClean="0"/>
              <a:t>$29,445.51 paid to landowners for installing BMP’S</a:t>
            </a:r>
          </a:p>
          <a:p>
            <a:r>
              <a:rPr lang="en-US" dirty="0" smtClean="0"/>
              <a:t>$41,529.22 Match made by the landowners by installing BMP’S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285</TotalTime>
  <Words>217</Words>
  <Application>Microsoft Office PowerPoint</Application>
  <PresentationFormat>On-screen Show (4:3)</PresentationFormat>
  <Paragraphs>44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Strawberry River  Sub-Watershed Project 11-1100 </vt:lpstr>
      <vt:lpstr>Izard County  State Location Map</vt:lpstr>
      <vt:lpstr>Izard County's Strawberry  Sub- Watershed Map</vt:lpstr>
      <vt:lpstr>Priorities for Planning</vt:lpstr>
      <vt:lpstr>Getting the word out about the project</vt:lpstr>
      <vt:lpstr>Equipment and  Landowner Conference</vt:lpstr>
      <vt:lpstr>Word of mouth Quarterly newsletter</vt:lpstr>
      <vt:lpstr>Best Management Practices</vt:lpstr>
      <vt:lpstr>Best Management Practices</vt:lpstr>
      <vt:lpstr>Best Management Practices </vt:lpstr>
      <vt:lpstr>Best Management Practices</vt:lpstr>
      <vt:lpstr>Conservation Plans</vt:lpstr>
      <vt:lpstr>Contracts </vt:lpstr>
    </vt:vector>
  </TitlesOfParts>
  <Company>USDA OCIO-ITS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Strawberry River  Sub-Watershed Project 11-1100</dc:title>
  <dc:creator>derek.hall</dc:creator>
  <cp:lastModifiedBy>Kelly</cp:lastModifiedBy>
  <cp:revision>19</cp:revision>
  <dcterms:created xsi:type="dcterms:W3CDTF">2012-09-18T14:50:12Z</dcterms:created>
  <dcterms:modified xsi:type="dcterms:W3CDTF">2012-09-26T15:06:37Z</dcterms:modified>
</cp:coreProperties>
</file>